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61DAC2-92E7-46DE-BE30-63148B135CE5}" type="datetimeFigureOut">
              <a:rPr lang="sk-SK" smtClean="0"/>
              <a:t>14. 1. 2018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636CE2-4CEB-40CB-B009-D8B9C2071B10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9.teraz.sk/banskobystricky-kraj/prva-svetova-vojna-obete-hlinik/91998-clanok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9.teraz.sk/banskobystricky-kraj/prva-svetova-vojna-obete-hlinik/91998-clanok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3.teraz.sk/regiony/prva-svetova-vojna-obete-hlinik/91998-clanok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sk-SK" dirty="0" smtClean="0"/>
              <a:t>Hliník nad Hronom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5362" name="Picture 2" descr="Súvisiaci obráz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132856"/>
            <a:ext cx="6500936" cy="4581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Mená 31 padlých v prvej svetovej vojne nesie pamätník nachádzajúci sa v Parku SNP v Hliníku nad Hronom. </a:t>
            </a:r>
            <a:endParaRPr lang="sk-SK" dirty="0" smtClean="0"/>
          </a:p>
          <a:p>
            <a:r>
              <a:rPr lang="sk-SK" dirty="0" smtClean="0"/>
              <a:t>Pamätník </a:t>
            </a:r>
            <a:r>
              <a:rPr lang="sk-SK" dirty="0" smtClean="0"/>
              <a:t>obetiam tejto vojny pochádza z roku 1931 a jeho autorom je </a:t>
            </a:r>
            <a:r>
              <a:rPr lang="sk-SK" dirty="0" err="1" smtClean="0"/>
              <a:t>hlinícky</a:t>
            </a:r>
            <a:r>
              <a:rPr lang="sk-SK" dirty="0" smtClean="0"/>
              <a:t> rodák, akademický sochár, medailér a pedagóg Ladislav Majerský. </a:t>
            </a:r>
            <a:endParaRPr lang="sk-SK" dirty="0" smtClean="0"/>
          </a:p>
          <a:p>
            <a:r>
              <a:rPr lang="sk-SK" dirty="0" smtClean="0"/>
              <a:t>Pamätník je vyrobený z bronzu.</a:t>
            </a:r>
          </a:p>
          <a:p>
            <a:pPr fontAlgn="ctr"/>
            <a:endParaRPr lang="sk-SK" dirty="0" smtClean="0">
              <a:hlinkClick r:id="rId2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Pamätník obetiam prvej svetovej vojny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Pravdepodobne </a:t>
            </a:r>
            <a:r>
              <a:rPr lang="sk-SK" dirty="0" smtClean="0"/>
              <a:t>ešte počas druhej svetovej vojny ho zasiahla časť delostreleckého granátu a soche vojaka v nadživotnej veľkosti odtrhla ruku.</a:t>
            </a:r>
          </a:p>
          <a:p>
            <a:pPr fontAlgn="ctr"/>
            <a:r>
              <a:rPr lang="sk-SK" dirty="0" smtClean="0"/>
              <a:t>Preto bola </a:t>
            </a:r>
            <a:r>
              <a:rPr lang="sk-SK" dirty="0" smtClean="0"/>
              <a:t>robená v neďalekých vyhnianskych strojárňach aj generálna oprava </a:t>
            </a:r>
            <a:r>
              <a:rPr lang="sk-SK" dirty="0" smtClean="0"/>
              <a:t>pamätníka.</a:t>
            </a:r>
            <a:endParaRPr lang="sk-SK" dirty="0" smtClean="0">
              <a:hlinkClick r:id="rId2"/>
            </a:endParaRP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 descr="Výsledok vyhľadávania obrázkov pre dopyt pamätník hlinik nad hron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0"/>
            <a:ext cx="2232248" cy="2996307"/>
          </a:xfrm>
          <a:prstGeom prst="rect">
            <a:avLst/>
          </a:prstGeom>
          <a:noFill/>
        </p:spPr>
      </p:pic>
      <p:pic>
        <p:nvPicPr>
          <p:cNvPr id="7" name="Picture 1" descr="C:\Users\Janka\Desktop\18591_hlinik-n.hr.-pam.-i.sv.-vojna-sign.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76672"/>
            <a:ext cx="5055042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Zdroje:</a:t>
            </a:r>
          </a:p>
          <a:p>
            <a:r>
              <a:rPr lang="sk-SK" dirty="0" smtClean="0">
                <a:hlinkClick r:id="rId2"/>
              </a:rPr>
              <a:t>http://</a:t>
            </a:r>
            <a:r>
              <a:rPr lang="sk-SK" dirty="0" smtClean="0">
                <a:hlinkClick r:id="rId2"/>
              </a:rPr>
              <a:t>www3.teraz.sk/regiony/prva-svetova-vojna-obete-hlinik/91998-clanok.html</a:t>
            </a:r>
            <a:endParaRPr lang="sk-SK" dirty="0" smtClean="0"/>
          </a:p>
          <a:p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</TotalTime>
  <Words>91</Words>
  <Application>Microsoft Office PowerPoint</Application>
  <PresentationFormat>Prezentácia na obrazovke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Hala</vt:lpstr>
      <vt:lpstr>Hliník nad Hronom</vt:lpstr>
      <vt:lpstr>Pamätník obetiam prvej svetovej vojny</vt:lpstr>
      <vt:lpstr>Snímka 3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Hliník nad Hronom</dc:title>
  <dc:creator>Janka</dc:creator>
  <cp:lastModifiedBy>Janka</cp:lastModifiedBy>
  <cp:revision>5</cp:revision>
  <dcterms:created xsi:type="dcterms:W3CDTF">2018-01-14T11:37:05Z</dcterms:created>
  <dcterms:modified xsi:type="dcterms:W3CDTF">2018-01-14T12:17:50Z</dcterms:modified>
</cp:coreProperties>
</file>